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emf" ContentType="image/x-em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70" r:id="rId2"/>
  </p:sldIdLst>
  <p:sldSz cx="9144000" cy="6858000" type="screen4x3"/>
  <p:notesSz cx="7315200" cy="9601200"/>
  <p:custDataLst>
    <p:tags r:id="rId5"/>
  </p:custDataLst>
  <p:defaultTextStyle>
    <a:defPPr>
      <a:defRPr lang="da-DK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B5A3A"/>
    <a:srgbClr val="335E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595" autoAdjust="0"/>
  </p:normalViewPr>
  <p:slideViewPr>
    <p:cSldViewPr>
      <p:cViewPr varScale="1">
        <p:scale>
          <a:sx n="77" d="100"/>
          <a:sy n="77" d="100"/>
        </p:scale>
        <p:origin x="-164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19" y="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interSettings" Target="printerSettings/printerSettings1.bin"/><Relationship Id="rId5" Type="http://schemas.openxmlformats.org/officeDocument/2006/relationships/tags" Target="tags/tag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3.jpeg>
</file>

<file path=ppt/media/image4.jpeg>
</file>

<file path=ppt/media/image5.jpe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da-DK"/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da-DK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150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2151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da-DK"/>
          </a:p>
        </p:txBody>
      </p:sp>
      <p:sp>
        <p:nvSpPr>
          <p:cNvPr id="2151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186D1ADC-26B8-E543-BBE5-C8FBE09B11D5}" type="slidenum">
              <a:rPr lang="da-DK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4564305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65CFEDC-2828-DC4E-9EF4-FAE82943C8A8}" type="slidenum">
              <a:rPr lang="da-DK"/>
              <a:pPr/>
              <a:t>1</a:t>
            </a:fld>
            <a:endParaRPr lang="da-DK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a-DK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7717FE8-7A79-9441-B885-DAFE9F64A15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042D13F-2D33-D746-B33E-1CB852EE7CFB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66ABE68-969B-554F-BF15-E18EFD610810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5E19C6D-1D33-0D48-8FE2-86E09EECD1BF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2BE9911-578A-2C43-A7CF-1B920F10384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71708D7-0C95-4F49-8676-E92455858B20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7C7A43A-1FB9-8546-B3D9-7A9CAE90F0E8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295A152-6316-B243-8578-FC54078D0A62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3109126-001D-C640-A5EA-46E5DACE06F7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3995048-7DDE-6C42-A3FF-79E365FDB8D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a-DK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D2EA658-EF1E-114C-9E09-8B5621CAA597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9" name="Picture 75" descr="nat-logo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7620000" y="152400"/>
            <a:ext cx="1866900" cy="1479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63" name="Freeform 139"/>
          <p:cNvSpPr>
            <a:spLocks/>
          </p:cNvSpPr>
          <p:nvPr/>
        </p:nvSpPr>
        <p:spPr bwMode="auto">
          <a:xfrm>
            <a:off x="0" y="1504950"/>
            <a:ext cx="9144000" cy="1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0" y="0"/>
              </a:cxn>
            </a:cxnLst>
            <a:rect l="0" t="0" r="r" b="b"/>
            <a:pathLst>
              <a:path w="5760">
                <a:moveTo>
                  <a:pt x="0" y="0"/>
                </a:moveTo>
                <a:lnTo>
                  <a:pt x="5760" y="0"/>
                </a:lnTo>
                <a:lnTo>
                  <a:pt x="0" y="0"/>
                </a:lnTo>
                <a:close/>
              </a:path>
            </a:pathLst>
          </a:custGeom>
          <a:solidFill>
            <a:srgbClr val="335E36"/>
          </a:solidFill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4" name="Freeform 200"/>
          <p:cNvSpPr>
            <a:spLocks/>
          </p:cNvSpPr>
          <p:nvPr/>
        </p:nvSpPr>
        <p:spPr bwMode="auto">
          <a:xfrm>
            <a:off x="0" y="1504950"/>
            <a:ext cx="9144000" cy="1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5760" y="0"/>
              </a:cxn>
              <a:cxn ang="0">
                <a:pos x="576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 w="5760">
                <a:moveTo>
                  <a:pt x="0" y="0"/>
                </a:moveTo>
                <a:lnTo>
                  <a:pt x="0" y="0"/>
                </a:lnTo>
                <a:lnTo>
                  <a:pt x="5760" y="0"/>
                </a:lnTo>
                <a:lnTo>
                  <a:pt x="5760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5A3A"/>
          </a:solidFill>
          <a:ln w="17463">
            <a:solidFill>
              <a:srgbClr val="0B5A3A"/>
            </a:solidFill>
            <a:prstDash val="solid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da-DK"/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da-DK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da-DK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E8715A2A-EDA6-5A44-B7D8-5B52F52D8336}" type="slidenum">
              <a:rPr lang="da-DK"/>
              <a:pPr/>
              <a:t>‹#›</a:t>
            </a:fld>
            <a:endParaRPr lang="da-DK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110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110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110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2.emf"/><Relationship Id="rId6" Type="http://schemas.openxmlformats.org/officeDocument/2006/relationships/image" Target="../media/image3.jpeg"/><Relationship Id="rId7" Type="http://schemas.openxmlformats.org/officeDocument/2006/relationships/image" Target="../media/image4.jpeg"/><Relationship Id="rId8" Type="http://schemas.openxmlformats.org/officeDocument/2006/relationships/image" Target="../media/image5.jpeg"/><Relationship Id="rId9" Type="http://schemas.openxmlformats.org/officeDocument/2006/relationships/image" Target="../media/image6.png"/><Relationship Id="rId10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Vision and image processing (VIP), Q2</a:t>
            </a:r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114800" cy="4525963"/>
          </a:xfrm>
        </p:spPr>
        <p:txBody>
          <a:bodyPr/>
          <a:lstStyle/>
          <a:p>
            <a:r>
              <a:rPr lang="en-US" dirty="0" smtClean="0"/>
              <a:t>Audience:</a:t>
            </a:r>
          </a:p>
          <a:p>
            <a:pPr lvl="1"/>
            <a:r>
              <a:rPr lang="en-US" dirty="0" smtClean="0"/>
              <a:t>It &amp; Cognition</a:t>
            </a:r>
          </a:p>
          <a:p>
            <a:pPr lvl="1"/>
            <a:r>
              <a:rPr lang="en-US" dirty="0" smtClean="0"/>
              <a:t>Computer Science</a:t>
            </a:r>
          </a:p>
          <a:p>
            <a:r>
              <a:rPr lang="en-US" dirty="0" smtClean="0"/>
              <a:t>Content:</a:t>
            </a:r>
          </a:p>
          <a:p>
            <a:pPr lvl="1"/>
            <a:r>
              <a:rPr lang="en-US" dirty="0" smtClean="0"/>
              <a:t>Introduction to computer vision with a focus on applications</a:t>
            </a:r>
          </a:p>
          <a:p>
            <a:r>
              <a:rPr lang="en-US" dirty="0" smtClean="0"/>
              <a:t>Format:</a:t>
            </a:r>
          </a:p>
          <a:p>
            <a:pPr lvl="1"/>
            <a:r>
              <a:rPr lang="en-US" dirty="0" smtClean="0"/>
              <a:t>Lectures and </a:t>
            </a:r>
            <a:r>
              <a:rPr lang="en-US" dirty="0" smtClean="0"/>
              <a:t>exercises</a:t>
            </a:r>
          </a:p>
          <a:p>
            <a:pPr lvl="1"/>
            <a:r>
              <a:rPr lang="en-US" dirty="0" smtClean="0"/>
              <a:t>Pass/fail based on assignments</a:t>
            </a:r>
            <a:endParaRPr lang="en-US" dirty="0"/>
          </a:p>
        </p:txBody>
      </p:sp>
      <p:pic>
        <p:nvPicPr>
          <p:cNvPr id="6" name="Content Placeholder 3" descr="image-example_3dpvt.pdf"/>
          <p:cNvPicPr>
            <a:picLocks noChangeAspect="1"/>
          </p:cNvPicPr>
          <p:nvPr/>
        </p:nvPicPr>
        <p:blipFill>
          <a:blip r:embed="rId5"/>
          <a:srcRect l="-6465" r="-6465"/>
          <a:stretch>
            <a:fillRect/>
          </a:stretch>
        </p:blipFill>
        <p:spPr bwMode="auto">
          <a:xfrm>
            <a:off x="4705672" y="1052736"/>
            <a:ext cx="4330824" cy="23817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4716016" y="3573016"/>
            <a:ext cx="1008112" cy="3600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800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00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9pPr>
          </a:lstStyle>
          <a:p>
            <a:pPr>
              <a:buFontTx/>
              <a:buNone/>
            </a:pPr>
            <a:r>
              <a:rPr lang="en-US" sz="1800" dirty="0" smtClean="0"/>
              <a:t>Query</a:t>
            </a:r>
            <a:endParaRPr lang="en-US" dirty="0"/>
          </a:p>
        </p:txBody>
      </p:sp>
      <p:pic>
        <p:nvPicPr>
          <p:cNvPr id="8" name="Picture 4" descr="zebra1"/>
          <p:cNvPicPr>
            <a:picLocks noChangeAspect="1" noChangeArrowheads="1"/>
          </p:cNvPicPr>
          <p:nvPr/>
        </p:nvPicPr>
        <p:blipFill>
          <a:blip r:embed="rId6"/>
          <a:srcRect/>
          <a:stretch>
            <a:fillRect/>
          </a:stretch>
        </p:blipFill>
        <p:spPr bwMode="auto">
          <a:xfrm>
            <a:off x="4499992" y="4005064"/>
            <a:ext cx="1463606" cy="9738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5" descr="zebra"/>
          <p:cNvPicPr>
            <a:picLocks noChangeAspect="1" noChangeArrowheads="1"/>
          </p:cNvPicPr>
          <p:nvPr/>
        </p:nvPicPr>
        <p:blipFill>
          <a:blip r:embed="rId7"/>
          <a:srcRect/>
          <a:stretch>
            <a:fillRect/>
          </a:stretch>
        </p:blipFill>
        <p:spPr bwMode="auto">
          <a:xfrm>
            <a:off x="6732244" y="3653035"/>
            <a:ext cx="1372130" cy="928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7" descr="zebras"/>
          <p:cNvPicPr>
            <a:picLocks noChangeAspect="1" noChangeArrowheads="1"/>
          </p:cNvPicPr>
          <p:nvPr/>
        </p:nvPicPr>
        <p:blipFill>
          <a:blip r:embed="rId8"/>
          <a:srcRect/>
          <a:stretch>
            <a:fillRect/>
          </a:stretch>
        </p:blipFill>
        <p:spPr bwMode="auto">
          <a:xfrm>
            <a:off x="7236296" y="4221088"/>
            <a:ext cx="1372133" cy="1029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9" descr="zebra_lion"/>
          <p:cNvPicPr>
            <a:picLocks noChangeAspect="1" noChangeArrowheads="1"/>
          </p:cNvPicPr>
          <p:nvPr/>
        </p:nvPicPr>
        <p:blipFill>
          <a:blip r:embed="rId9"/>
          <a:srcRect/>
          <a:stretch>
            <a:fillRect/>
          </a:stretch>
        </p:blipFill>
        <p:spPr bwMode="auto">
          <a:xfrm>
            <a:off x="7668344" y="4869160"/>
            <a:ext cx="1234916" cy="8909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4" name="AutoShape 10"/>
          <p:cNvSpPr>
            <a:spLocks noChangeArrowheads="1"/>
          </p:cNvSpPr>
          <p:nvPr/>
        </p:nvSpPr>
        <p:spPr bwMode="auto">
          <a:xfrm>
            <a:off x="6228184" y="4293096"/>
            <a:ext cx="366971" cy="236275"/>
          </a:xfrm>
          <a:prstGeom prst="rightArrow">
            <a:avLst>
              <a:gd name="adj1" fmla="val 50000"/>
              <a:gd name="adj2" fmla="val 8125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308304" y="3284984"/>
            <a:ext cx="153077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/>
              <a:t>Search result</a:t>
            </a:r>
          </a:p>
        </p:txBody>
      </p:sp>
      <p:pic>
        <p:nvPicPr>
          <p:cNvPr id="16" name="seq2_depth_150particles.mp4">
            <a:hlinkClick r:id="" action="ppaction://media"/>
          </p:cNvPr>
          <p:cNvPicPr>
            <a:picLocks noGrp="1" noChangeAspect="1"/>
          </p:cNvPicPr>
          <p:nvPr>
            <p:ph sz="half" idx="2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788024" y="5129802"/>
            <a:ext cx="2304256" cy="1728192"/>
          </a:xfr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93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490"/>
  <p:tag name="DEFAULTHEIGHT" val="335"/>
</p:tagLst>
</file>

<file path=ppt/theme/theme1.xml><?xml version="1.0" encoding="utf-8"?>
<a:theme xmlns:a="http://schemas.openxmlformats.org/drawingml/2006/main" name="DIKUTalkNew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DIKUTalkNew.potx</Template>
  <TotalTime>21</TotalTime>
  <Words>42</Words>
  <Application>Microsoft Macintosh PowerPoint</Application>
  <PresentationFormat>On-screen Show (4:3)</PresentationFormat>
  <Paragraphs>12</Paragraphs>
  <Slides>1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DIKUTalkNew</vt:lpstr>
      <vt:lpstr>Vision and image processing (VIP), Q2</vt:lpstr>
    </vt:vector>
  </TitlesOfParts>
  <Company>University of Copenhagen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goes here</dc:title>
  <dc:creator>Kim Steenstrup Pedersen</dc:creator>
  <cp:lastModifiedBy>Kim Steenstrup Pedersen</cp:lastModifiedBy>
  <cp:revision>10</cp:revision>
  <cp:lastPrinted>2015-05-08T06:48:42Z</cp:lastPrinted>
  <dcterms:created xsi:type="dcterms:W3CDTF">2008-09-21T10:25:18Z</dcterms:created>
  <dcterms:modified xsi:type="dcterms:W3CDTF">2015-05-08T06:48:43Z</dcterms:modified>
</cp:coreProperties>
</file>

<file path=docProps/thumbnail.jpeg>
</file>